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4005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FE930D-8FFE-4CE1-AD60-C32599937B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65422-08BD-421B-98E8-F0189054EF6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F4C4E-6533-4402-B96A-12B87E5360A6}" type="slidenum">
              <a:rPr lang="en-US"/>
              <a:pPr/>
              <a:t>10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F6925-AEF3-4282-A54C-76FB28C83C99}" type="slidenum">
              <a:rPr lang="en-US"/>
              <a:pPr/>
              <a:t>2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1EE1F-1B41-4D3C-B6B4-CF4EBFD5C85B}" type="slidenum">
              <a:rPr lang="en-US"/>
              <a:pPr/>
              <a:t>3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CCA9C-121C-4704-A7FD-628D77B007E8}" type="slidenum">
              <a:rPr lang="en-US"/>
              <a:pPr/>
              <a:t>4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85EF54-ABEB-4ED5-8172-418250F3ED02}" type="slidenum">
              <a:rPr lang="en-US"/>
              <a:pPr/>
              <a:t>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37B71-A7CA-4F62-814D-8592253E106B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D990AD-3264-4565-BF46-42D0B8500006}" type="slidenum">
              <a:rPr lang="en-US"/>
              <a:pPr/>
              <a:t>7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B1E40-9B3B-48E8-A55A-85E649817DD0}" type="slidenum">
              <a:rPr lang="en-US"/>
              <a:pPr/>
              <a:t>8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BB9B4-C461-4638-96ED-376A7043B590}" type="slidenum">
              <a:rPr lang="en-US"/>
              <a:pPr/>
              <a:t>9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90F0D4-B60A-4CC9-92DC-5C626AE424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CEF1A-C051-4C86-A54B-5C84AEE56F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3F451-1AA2-40E8-89B8-D1D90ADE9C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90F0D4-B60A-4CC9-92DC-5C626AE42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412B3B-167C-425F-9B25-52D448ADD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95A305-CAA8-44C3-B338-B2A47A75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B546-F146-4C9D-9A98-8D97009AE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DD7F-16DB-481F-872C-98CD8100D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1CC46B-15AD-432D-B90A-B8B61BAB90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CF1D8-7D8F-47BF-939F-273DE5BA0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DB2B30-725F-4837-A79F-CAA0292FA7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12B3B-167C-425F-9B25-52D448ADD3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75AEEF-1A8D-4C8B-A358-DD78F78506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EF1A-C051-4C86-A54B-5C84AEE56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F451-1AA2-40E8-89B8-D1D90ADE9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5A305-CAA8-44C3-B338-B2A47A758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0B546-F146-4C9D-9A98-8D97009AE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ADD7F-16DB-481F-872C-98CD8100D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CC46B-15AD-432D-B90A-B8B61BAB9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CF1D8-7D8F-47BF-939F-273DE5BA02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B2B30-725F-4837-A79F-CAA0292FA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5AEEF-1A8D-4C8B-A358-DD78F7850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3C03CB71-8317-433D-92C9-0214A6C79B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03CB71-8317-433D-92C9-0214A6C79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od@cof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aod.people.cofc.edu/105/libr105syl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LIBR105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>
                <a:latin typeface="Cambria" pitchFamily="18" charset="0"/>
              </a:rPr>
              <a:t>Dongmei Cao</a:t>
            </a:r>
          </a:p>
          <a:p>
            <a:pPr algn="r"/>
            <a:r>
              <a:rPr lang="en-US" dirty="0">
                <a:latin typeface="Cambria" pitchFamily="18" charset="0"/>
                <a:hlinkClick r:id="rId3"/>
              </a:rPr>
              <a:t>caod@cofc.edu</a:t>
            </a:r>
            <a:endParaRPr lang="en-US" dirty="0">
              <a:latin typeface="Cambria" pitchFamily="18" charset="0"/>
            </a:endParaRPr>
          </a:p>
          <a:p>
            <a:pPr algn="r"/>
            <a:r>
              <a:rPr lang="en-US" dirty="0" smtClean="0">
                <a:latin typeface="Cambria" pitchFamily="18" charset="0"/>
              </a:rPr>
              <a:t>Fall 2009, </a:t>
            </a:r>
            <a:r>
              <a:rPr lang="en-US" dirty="0">
                <a:latin typeface="Cambria" pitchFamily="18" charset="0"/>
              </a:rPr>
              <a:t>Express </a:t>
            </a:r>
            <a:r>
              <a:rPr lang="en-US" dirty="0" smtClean="0">
                <a:latin typeface="Cambria" pitchFamily="18" charset="0"/>
              </a:rPr>
              <a:t>II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me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 dirty="0" smtClean="0"/>
              <a:t>MLIS, </a:t>
            </a:r>
            <a:r>
              <a:rPr lang="en-US" dirty="0"/>
              <a:t>Lib and Info </a:t>
            </a:r>
            <a:r>
              <a:rPr lang="en-US" dirty="0" err="1"/>
              <a:t>Sci</a:t>
            </a:r>
            <a:r>
              <a:rPr lang="en-US" dirty="0"/>
              <a:t> – </a:t>
            </a:r>
            <a:r>
              <a:rPr lang="en-US" dirty="0" smtClean="0"/>
              <a:t>Univ. </a:t>
            </a:r>
            <a:r>
              <a:rPr lang="en-US" dirty="0"/>
              <a:t>of </a:t>
            </a:r>
            <a:r>
              <a:rPr lang="en-US" dirty="0" smtClean="0"/>
              <a:t>Hawaii at </a:t>
            </a:r>
            <a:r>
              <a:rPr lang="en-US" dirty="0" err="1" smtClean="0"/>
              <a:t>Manoa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BE, Biochemical Engineering – Shanghai </a:t>
            </a:r>
            <a:r>
              <a:rPr lang="en-US" dirty="0" smtClean="0"/>
              <a:t>Univ. </a:t>
            </a:r>
            <a:r>
              <a:rPr lang="en-US" dirty="0"/>
              <a:t>of </a:t>
            </a:r>
            <a:r>
              <a:rPr lang="en-US" dirty="0" err="1"/>
              <a:t>Sci</a:t>
            </a:r>
            <a:r>
              <a:rPr lang="en-US" dirty="0"/>
              <a:t> &amp; </a:t>
            </a:r>
            <a:r>
              <a:rPr lang="en-US" dirty="0" smtClean="0"/>
              <a:t>Tech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r>
              <a:rPr lang="en-US" dirty="0" smtClean="0"/>
              <a:t>My last name:</a:t>
            </a:r>
            <a:br>
              <a:rPr lang="en-US" dirty="0" smtClean="0"/>
            </a:br>
            <a:r>
              <a:rPr lang="en-US" dirty="0" smtClean="0"/>
              <a:t>Cao</a:t>
            </a:r>
            <a:r>
              <a:rPr lang="en-US" dirty="0"/>
              <a:t>: pronounced as “TSOR” (not “</a:t>
            </a:r>
            <a:r>
              <a:rPr lang="en-US" dirty="0" err="1" smtClean="0"/>
              <a:t>kau</a:t>
            </a:r>
            <a:r>
              <a:rPr lang="en-US" dirty="0" smtClean="0"/>
              <a:t>”)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LIBR 105 – </a:t>
            </a:r>
            <a:r>
              <a:rPr lang="en-US" dirty="0" smtClean="0">
                <a:latin typeface="Cambria" pitchFamily="18" charset="0"/>
              </a:rPr>
              <a:t>086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/>
              <a:t>	</a:t>
            </a:r>
          </a:p>
          <a:p>
            <a:pPr>
              <a:buFontTx/>
              <a:buNone/>
            </a:pPr>
            <a:r>
              <a:rPr lang="en-US" b="1" dirty="0"/>
              <a:t>	</a:t>
            </a:r>
            <a:r>
              <a:rPr lang="en-US" dirty="0"/>
              <a:t>Electronic Resources for Research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Mondays and Wednesdays, </a:t>
            </a:r>
            <a:br>
              <a:rPr lang="en-US" dirty="0"/>
            </a:br>
            <a:r>
              <a:rPr lang="en-US" dirty="0"/>
              <a:t>3:00-3:50pm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/>
          <a:lstStyle/>
          <a:p>
            <a:r>
              <a:rPr lang="en-US" dirty="0"/>
              <a:t>Library Resources and Services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Library </a:t>
            </a:r>
            <a:r>
              <a:rPr lang="en-US" dirty="0"/>
              <a:t>Research </a:t>
            </a:r>
            <a:r>
              <a:rPr lang="en-US" dirty="0" smtClean="0"/>
              <a:t>(Bibliographic Research)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Resources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	Library Catalog</a:t>
            </a:r>
            <a:br>
              <a:rPr lang="en-US" dirty="0"/>
            </a:br>
            <a:endParaRPr lang="en-US" dirty="0"/>
          </a:p>
          <a:p>
            <a:r>
              <a:rPr lang="en-US" dirty="0"/>
              <a:t>	Online Subscription Databases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	World Wide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Services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	Reference Services</a:t>
            </a:r>
          </a:p>
          <a:p>
            <a:r>
              <a:rPr lang="en-US"/>
              <a:t>	PASCAL Delivers</a:t>
            </a:r>
          </a:p>
          <a:p>
            <a:r>
              <a:rPr lang="en-US"/>
              <a:t>	Interlibrary Loan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Process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Research Strategy	</a:t>
            </a:r>
          </a:p>
          <a:p>
            <a:r>
              <a:rPr lang="en-US"/>
              <a:t>Information Literacy</a:t>
            </a:r>
          </a:p>
          <a:p>
            <a:r>
              <a:rPr lang="en-US"/>
              <a:t>Citation of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Project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Annotated </a:t>
            </a:r>
            <a:r>
              <a:rPr lang="en-US" dirty="0"/>
              <a:t>Bibliography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Hands-on Learning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classwork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attendance </a:t>
            </a:r>
            <a:r>
              <a:rPr lang="en-US" dirty="0"/>
              <a:t>is </a:t>
            </a:r>
            <a:r>
              <a:rPr lang="en-US" dirty="0" smtClean="0"/>
              <a:t>necessary and required</a:t>
            </a:r>
            <a:endParaRPr lang="en-US" dirty="0"/>
          </a:p>
          <a:p>
            <a:pPr lvl="1">
              <a:lnSpc>
                <a:spcPct val="90000"/>
              </a:lnSpc>
              <a:buFont typeface="Tahoma" pitchFamily="34" charset="0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homework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further readings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</a:t>
            </a:r>
            <a:r>
              <a:rPr lang="en-US" dirty="0" smtClean="0"/>
              <a:t>nline </a:t>
            </a:r>
            <a:r>
              <a:rPr lang="en-US" dirty="0"/>
              <a:t>quizzes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e-mail is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Syllabus –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905000"/>
            <a:ext cx="8686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frequently updated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w/ links (</a:t>
            </a:r>
            <a:r>
              <a:rPr lang="en-US" dirty="0" err="1" smtClean="0"/>
              <a:t>ppt</a:t>
            </a:r>
            <a:r>
              <a:rPr lang="en-US" dirty="0" smtClean="0"/>
              <a:t> presentation, quizzes, assignments and due dates, etc.)</a:t>
            </a:r>
          </a:p>
          <a:p>
            <a:pPr>
              <a:buFontTx/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check it </a:t>
            </a:r>
            <a:r>
              <a:rPr lang="en-US" dirty="0" smtClean="0"/>
              <a:t>often </a:t>
            </a:r>
          </a:p>
          <a:p>
            <a:pPr>
              <a:buFontTx/>
              <a:buNone/>
            </a:pPr>
            <a:r>
              <a:rPr lang="en-US" smtClean="0">
                <a:hlinkClick r:id="rId3"/>
              </a:rPr>
              <a:t>http://caod.people.cofc.edu/105/libr105syl.html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01159440">
  <a:themeElements>
    <a:clrScheme name="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88</Words>
  <Application>Microsoft Office PowerPoint</Application>
  <PresentationFormat>On-screen Show (4:3)</PresentationFormat>
  <Paragraphs>55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01159440</vt:lpstr>
      <vt:lpstr>Oriel</vt:lpstr>
      <vt:lpstr>Intro to LIBR105</vt:lpstr>
      <vt:lpstr>LIBR 105 – 086</vt:lpstr>
      <vt:lpstr>Content</vt:lpstr>
      <vt:lpstr>Library Resources</vt:lpstr>
      <vt:lpstr>Library Services</vt:lpstr>
      <vt:lpstr>Research Process</vt:lpstr>
      <vt:lpstr>Final Project</vt:lpstr>
      <vt:lpstr>Hands-on Learning</vt:lpstr>
      <vt:lpstr>Syllabus – </vt:lpstr>
      <vt:lpstr>about me</vt:lpstr>
    </vt:vector>
  </TitlesOfParts>
  <Company>Univ. of S.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LIBR105</dc:title>
  <dc:creator>Cao, Dongmei</dc:creator>
  <cp:lastModifiedBy>Dongmei Cao</cp:lastModifiedBy>
  <cp:revision>15</cp:revision>
  <dcterms:created xsi:type="dcterms:W3CDTF">2007-12-31T15:53:42Z</dcterms:created>
  <dcterms:modified xsi:type="dcterms:W3CDTF">2009-10-16T19:28:23Z</dcterms:modified>
</cp:coreProperties>
</file>